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10/16/2014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304800"/>
            <a:ext cx="8001000" cy="6096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Отряд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«Экстрим»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Республиканского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антинаркотического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проекта </a:t>
            </a:r>
            <a: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«Самостоятельные дети» </a:t>
            </a:r>
            <a:b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МБОУ «СОШ №8 г.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Нурлат»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Антиалкогольная  акция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«ЗДОРОВАЯ  ПРОБЕЖКА»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11 октября 2014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года отряд «Экстрим» Республиканского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антинаркотического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проекта «Самостоятельные дети» МБОУ «СОШ №8 г. Нурлат», в количестве 52 ребят из 56 (четверо болели),  приняли активное участие в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антиалкогольной акции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«Здоровая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пробежка».</a:t>
            </a:r>
            <a:endParaRPr lang="ru-RU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02014145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200" y="1545336"/>
            <a:ext cx="7083552" cy="531266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38200" y="228601"/>
            <a:ext cx="7391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Антиалкогольная 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акция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ЗДОРОВАЯ  ПРОБЕЖКА»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Содержимое 8" descr="16102014144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673600" cy="3505200"/>
          </a:xfrm>
        </p:spPr>
      </p:pic>
      <p:pic>
        <p:nvPicPr>
          <p:cNvPr id="10" name="Рисунок 9" descr="16102014144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0"/>
            <a:ext cx="4572000" cy="3505200"/>
          </a:xfrm>
          <a:prstGeom prst="rect">
            <a:avLst/>
          </a:prstGeom>
        </p:spPr>
      </p:pic>
      <p:pic>
        <p:nvPicPr>
          <p:cNvPr id="11" name="Рисунок 10" descr="16102014145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352800"/>
            <a:ext cx="4673600" cy="3505200"/>
          </a:xfrm>
          <a:prstGeom prst="rect">
            <a:avLst/>
          </a:prstGeom>
        </p:spPr>
      </p:pic>
      <p:pic>
        <p:nvPicPr>
          <p:cNvPr id="12" name="Рисунок 11" descr="16102014145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3352800"/>
            <a:ext cx="4572000" cy="3505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" name="Рисунок 14" descr="16102014145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102352" cy="3826764"/>
          </a:xfrm>
          <a:prstGeom prst="rect">
            <a:avLst/>
          </a:prstGeom>
        </p:spPr>
      </p:pic>
      <p:pic>
        <p:nvPicPr>
          <p:cNvPr id="16" name="Рисунок 15" descr="16102014145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5800" y="-1"/>
            <a:ext cx="4648200" cy="3907167"/>
          </a:xfrm>
          <a:prstGeom prst="rect">
            <a:avLst/>
          </a:prstGeom>
        </p:spPr>
      </p:pic>
      <p:pic>
        <p:nvPicPr>
          <p:cNvPr id="17" name="Рисунок 16" descr="16102014146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450336"/>
            <a:ext cx="4543552" cy="3407664"/>
          </a:xfrm>
          <a:prstGeom prst="rect">
            <a:avLst/>
          </a:prstGeom>
        </p:spPr>
      </p:pic>
      <p:pic>
        <p:nvPicPr>
          <p:cNvPr id="19" name="Рисунок 18" descr="16102014146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95800" y="3276600"/>
            <a:ext cx="4848352" cy="35814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16102014146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80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102014146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800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14</Words>
  <PresentationFormat>Экран (4:3)</PresentationFormat>
  <Paragraphs>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Office Theme</vt:lpstr>
      <vt:lpstr>Отряд «Экстрим» Республиканского антинаркотического проекта «Самостоятельные дети»  МБОУ «СОШ №8 г. Нурлат» Антиалкогольная  акция    «ЗДОРОВАЯ  ПРОБЕЖКА»   11 октября 2014 года отряд «Экстрим» Республиканского антинаркотического проекта «Самостоятельные дети» МБОУ «СОШ №8 г. Нурлат», в количестве 52 ребят из 56 (четверо болели),  приняли активное участие в антиалкогольной акции «Здоровая пробежка».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Отряд «Экстрим» Республиканского антинаркотического проекта «Самостоятельные дети»  МБОУ «СОШ №8 г. Нурлат» </dc:title>
  <cp:lastModifiedBy>Paradise</cp:lastModifiedBy>
  <cp:revision>7</cp:revision>
  <dcterms:modified xsi:type="dcterms:W3CDTF">2014-10-16T16:32:51Z</dcterms:modified>
</cp:coreProperties>
</file>